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9"/>
  </p:notesMasterIdLst>
  <p:handoutMasterIdLst>
    <p:handoutMasterId r:id="rId10"/>
  </p:handoutMasterIdLst>
  <p:sldIdLst>
    <p:sldId id="342" r:id="rId3"/>
    <p:sldId id="347" r:id="rId4"/>
    <p:sldId id="361" r:id="rId5"/>
    <p:sldId id="359" r:id="rId6"/>
    <p:sldId id="350" r:id="rId7"/>
    <p:sldId id="360" r:id="rId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47"/>
            <p14:sldId id="361"/>
            <p14:sldId id="359"/>
            <p14:sldId id="350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A8EEFE"/>
    <a:srgbClr val="96EAFE"/>
    <a:srgbClr val="7C5989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1749" autoAdjust="0"/>
  </p:normalViewPr>
  <p:slideViewPr>
    <p:cSldViewPr>
      <p:cViewPr varScale="1">
        <p:scale>
          <a:sx n="117" d="100"/>
          <a:sy n="117" d="100"/>
        </p:scale>
        <p:origin x="147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eccioa.gitlab.io/lab09-dem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 smtClean="0"/>
              <a:t>Different Color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Important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use Cocos Creator </a:t>
            </a:r>
            <a:r>
              <a:rPr lang="en-US" altLang="zh-TW" dirty="0">
                <a:solidFill>
                  <a:srgbClr val="FF0000"/>
                </a:solidFill>
              </a:rPr>
              <a:t>2.2.2 </a:t>
            </a:r>
            <a:r>
              <a:rPr lang="en-US" altLang="zh-TW" dirty="0"/>
              <a:t>in this course.</a:t>
            </a:r>
          </a:p>
          <a:p>
            <a:r>
              <a:rPr lang="en-US" altLang="zh-TW" dirty="0"/>
              <a:t>Please make sure you use the same version, otherwise your program may crash when we test it.</a:t>
            </a:r>
          </a:p>
        </p:txBody>
      </p:sp>
    </p:spTree>
    <p:extLst>
      <p:ext uri="{BB962C8B-B14F-4D97-AF65-F5344CB8AC3E}">
        <p14:creationId xmlns:p14="http://schemas.microsoft.com/office/powerpoint/2010/main" val="180863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Fork </a:t>
            </a:r>
            <a:r>
              <a:rPr lang="en-US" altLang="zh-TW"/>
              <a:t>repo </a:t>
            </a:r>
            <a:r>
              <a:rPr lang="en-US" altLang="zh-TW" b="1" i="1" smtClean="0"/>
              <a:t>Lab09-Different </a:t>
            </a:r>
            <a:r>
              <a:rPr lang="en-US" altLang="zh-TW" b="1" i="1" dirty="0"/>
              <a:t>Color</a:t>
            </a:r>
            <a:r>
              <a:rPr lang="zh-TW" altLang="en-US" b="1" i="1" dirty="0" smtClean="0"/>
              <a:t> </a:t>
            </a:r>
            <a:r>
              <a:rPr lang="en-US" altLang="zh-TW" dirty="0"/>
              <a:t>to your local repository</a:t>
            </a:r>
          </a:p>
          <a:p>
            <a:r>
              <a:rPr lang="en-US" altLang="zh-TW" dirty="0"/>
              <a:t>Complete all </a:t>
            </a:r>
            <a:r>
              <a:rPr lang="en-US" altLang="zh-TW" dirty="0" smtClean="0"/>
              <a:t>TODOs </a:t>
            </a:r>
            <a:r>
              <a:rPr lang="en-US" altLang="zh-TW" dirty="0"/>
              <a:t>written in </a:t>
            </a:r>
            <a:r>
              <a:rPr lang="en-US" altLang="zh-TW" dirty="0" err="1"/>
              <a:t>Menu.ts</a:t>
            </a:r>
            <a:r>
              <a:rPr lang="en-US" altLang="zh-TW" dirty="0"/>
              <a:t> and </a:t>
            </a:r>
            <a:r>
              <a:rPr lang="en-US" altLang="zh-TW" dirty="0" err="1"/>
              <a:t>GameManager.ts</a:t>
            </a:r>
            <a:r>
              <a:rPr lang="en-US" altLang="zh-TW" dirty="0"/>
              <a:t> to create an eye test game</a:t>
            </a:r>
          </a:p>
        </p:txBody>
      </p:sp>
    </p:spTree>
    <p:extLst>
      <p:ext uri="{BB962C8B-B14F-4D97-AF65-F5344CB8AC3E}">
        <p14:creationId xmlns:p14="http://schemas.microsoft.com/office/powerpoint/2010/main" val="3564758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en-US" altLang="zh-TW" b="1" i="1" dirty="0"/>
          </a:p>
        </p:txBody>
      </p:sp>
      <p:pic>
        <p:nvPicPr>
          <p:cNvPr id="5" name="CocosCreator _ Lab9-DifferentColor_ans - Mozilla Firefox 2020-05-10 01-55-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112" t="15690" r="15739" b="4432"/>
          <a:stretch/>
        </p:blipFill>
        <p:spPr>
          <a:xfrm>
            <a:off x="2402556" y="2276872"/>
            <a:ext cx="4338887" cy="289259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 txBox="1">
            <a:spLocks/>
          </p:cNvSpPr>
          <p:nvPr/>
        </p:nvSpPr>
        <p:spPr>
          <a:xfrm>
            <a:off x="457200" y="5301209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400" dirty="0" smtClean="0"/>
              <a:t>DEMO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URL:</a:t>
            </a:r>
            <a:r>
              <a:rPr lang="zh-TW" altLang="en-US" sz="2400" dirty="0" smtClean="0"/>
              <a:t> </a:t>
            </a:r>
            <a:r>
              <a:rPr lang="en-US" altLang="zh-TW" sz="2400" dirty="0" smtClean="0">
                <a:hlinkClick r:id="rId5"/>
              </a:rPr>
              <a:t>https://eccioa.gitlab.io/lab09-demo/</a:t>
            </a:r>
            <a:endParaRPr lang="en-US" altLang="zh-TW" sz="2400" b="1" i="1" dirty="0"/>
          </a:p>
        </p:txBody>
      </p:sp>
    </p:spTree>
    <p:extLst>
      <p:ext uri="{BB962C8B-B14F-4D97-AF65-F5344CB8AC3E}">
        <p14:creationId xmlns:p14="http://schemas.microsoft.com/office/powerpoint/2010/main" val="2679194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091A2-7D9B-401D-BF2E-E8EEE6B9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Deadline: </a:t>
            </a:r>
            <a:r>
              <a:rPr lang="en-US" altLang="zh-TW" dirty="0" smtClean="0">
                <a:solidFill>
                  <a:srgbClr val="FF0000"/>
                </a:solidFill>
              </a:rPr>
              <a:t>2020/05/12 </a:t>
            </a:r>
            <a:r>
              <a:rPr lang="en-US" altLang="zh-TW" dirty="0">
                <a:solidFill>
                  <a:srgbClr val="FF0000"/>
                </a:solidFill>
              </a:rPr>
              <a:t>18:00 (FTP upload time)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Please upload your source files to FTP and name your zip file as the following name format. Otherwise you will get 0 point.</a:t>
            </a:r>
          </a:p>
          <a:p>
            <a:pPr lvl="2"/>
            <a:r>
              <a:rPr lang="en-US" altLang="zh-TW" dirty="0" smtClean="0"/>
              <a:t>Lab09_[</a:t>
            </a:r>
            <a:r>
              <a:rPr lang="en-US" altLang="zh-TW" dirty="0"/>
              <a:t>studentID]_v1.zip</a:t>
            </a:r>
          </a:p>
          <a:p>
            <a:pPr lvl="2"/>
            <a:r>
              <a:rPr lang="en-US" altLang="zh-TW" dirty="0" smtClean="0"/>
              <a:t>Lab09_[</a:t>
            </a:r>
            <a:r>
              <a:rPr lang="en-US" altLang="zh-TW" dirty="0"/>
              <a:t>studentID]_v2.zip</a:t>
            </a:r>
          </a:p>
          <a:p>
            <a:pPr lvl="2"/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8537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Clicking the start button in the </a:t>
            </a:r>
            <a:r>
              <a:rPr lang="en-US" altLang="zh-TW" sz="2400" b="1" dirty="0"/>
              <a:t>menu</a:t>
            </a:r>
            <a:r>
              <a:rPr lang="en-US" altLang="zh-TW" sz="2400" dirty="0"/>
              <a:t> scene will load the </a:t>
            </a:r>
            <a:r>
              <a:rPr lang="en-US" altLang="zh-TW" sz="2400" b="1" dirty="0"/>
              <a:t>game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scene. </a:t>
            </a:r>
            <a:r>
              <a:rPr lang="en-US" altLang="zh-TW" sz="2400" dirty="0" smtClean="0">
                <a:solidFill>
                  <a:srgbClr val="FF0000"/>
                </a:solidFill>
              </a:rPr>
              <a:t>10</a:t>
            </a:r>
            <a:r>
              <a:rPr lang="en-US" altLang="zh-TW" sz="2400" dirty="0">
                <a:solidFill>
                  <a:srgbClr val="FF0000"/>
                </a:solidFill>
              </a:rPr>
              <a:t>%</a:t>
            </a:r>
          </a:p>
          <a:p>
            <a:r>
              <a:rPr lang="en-US" altLang="zh-TW" sz="2400" dirty="0"/>
              <a:t>Can create the correct number of circles in </a:t>
            </a:r>
            <a:r>
              <a:rPr lang="en-US" altLang="zh-TW" sz="2400" dirty="0" err="1"/>
              <a:t>circleContainer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20%</a:t>
            </a:r>
          </a:p>
          <a:p>
            <a:r>
              <a:rPr lang="en-US" altLang="zh-TW" sz="2400" dirty="0"/>
              <a:t>All circles are correct in size and placed in the correct position. </a:t>
            </a:r>
            <a:r>
              <a:rPr lang="en-US" altLang="zh-TW" sz="2400" dirty="0" smtClean="0">
                <a:solidFill>
                  <a:srgbClr val="FF0000"/>
                </a:solidFill>
              </a:rPr>
              <a:t>25%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Can correctly use the color that has been decided to distinguish which circle is </a:t>
            </a:r>
            <a:r>
              <a:rPr lang="en-US" altLang="zh-TW" sz="2400" dirty="0" smtClean="0"/>
              <a:t>the only answer</a:t>
            </a:r>
            <a:r>
              <a:rPr lang="en-US" altLang="zh-TW" sz="2400" dirty="0"/>
              <a:t>, and have the correct click event. </a:t>
            </a:r>
            <a:r>
              <a:rPr lang="en-US" altLang="zh-TW" sz="2400" dirty="0" smtClean="0">
                <a:solidFill>
                  <a:srgbClr val="FF0000"/>
                </a:solidFill>
              </a:rPr>
              <a:t>25%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All audio is played correctly. </a:t>
            </a:r>
            <a:r>
              <a:rPr lang="en-US" altLang="zh-TW" sz="2400" dirty="0">
                <a:solidFill>
                  <a:srgbClr val="FF0000"/>
                </a:solidFill>
              </a:rPr>
              <a:t>20</a:t>
            </a:r>
            <a:r>
              <a:rPr lang="en-US" altLang="zh-TW" sz="2400" dirty="0" smtClean="0">
                <a:solidFill>
                  <a:srgbClr val="FF0000"/>
                </a:solidFill>
              </a:rPr>
              <a:t>%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You will get 0 point if your program crashes during the test.</a:t>
            </a:r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52724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451</TotalTime>
  <Words>222</Words>
  <Application>Microsoft Office PowerPoint</Application>
  <PresentationFormat>如螢幕大小 (4:3)</PresentationFormat>
  <Paragraphs>28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Stencil Std</vt:lpstr>
      <vt:lpstr>微軟正黑體</vt:lpstr>
      <vt:lpstr>Arial</vt:lpstr>
      <vt:lpstr>Calibri</vt:lpstr>
      <vt:lpstr>Course_PPTX_Theme</vt:lpstr>
      <vt:lpstr>Different Color</vt:lpstr>
      <vt:lpstr>Important</vt:lpstr>
      <vt:lpstr>Goal</vt:lpstr>
      <vt:lpstr>Goal (Cont'd)</vt:lpstr>
      <vt:lpstr>Goal (Cont'd)</vt:lpstr>
      <vt:lpstr>Grading 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CGVLab</cp:lastModifiedBy>
  <cp:revision>47</cp:revision>
  <cp:lastPrinted>1601-01-01T00:00:00Z</cp:lastPrinted>
  <dcterms:created xsi:type="dcterms:W3CDTF">2018-01-25T06:12:58Z</dcterms:created>
  <dcterms:modified xsi:type="dcterms:W3CDTF">2020-05-11T19:55:09Z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